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mp4" ContentType="video/mp4"/>
  <Default Extension="gif" ContentType="image/gif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</p:sldIdLst>
  <p:sldSz type="screen16x9" cy="6858000" cx="12192000"/>
  <p:notesSz cx="6858000" cy="9144000"/>
  <p:defaultTextStyle>
    <a:defPPr>
      <a:defRPr lang="ru-RU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tableStyles" Target="tableStyles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60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Титульный слайд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048582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104858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58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58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Заголовок и вертикальный текст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/>
              <a:t>Образец заголовка</a:t>
            </a:r>
          </a:p>
        </p:txBody>
      </p:sp>
      <p:sp>
        <p:nvSpPr>
          <p:cNvPr id="1048626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4862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62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2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Вертикальный заголовок и текст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ru-RU"/>
              <a:t>Образец заголовка</a:t>
            </a:r>
          </a:p>
        </p:txBody>
      </p:sp>
      <p:sp>
        <p:nvSpPr>
          <p:cNvPr id="1048615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48616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617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18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Заголовок и объект"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/>
              <a:t>Образец заголовка</a:t>
            </a:r>
          </a:p>
        </p:txBody>
      </p:sp>
      <p:sp>
        <p:nvSpPr>
          <p:cNvPr id="1048589" name="Объект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48590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591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592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Заголовок раздела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0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048631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4863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63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3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Два объекта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/>
              <a:t>Образец заголовка</a:t>
            </a:r>
          </a:p>
        </p:txBody>
      </p:sp>
      <p:sp>
        <p:nvSpPr>
          <p:cNvPr id="1048636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48637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48638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639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40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Сравнение"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ru-RU"/>
              <a:t>Образец заголовка</a:t>
            </a:r>
          </a:p>
        </p:txBody>
      </p:sp>
      <p:sp>
        <p:nvSpPr>
          <p:cNvPr id="1048642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48643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48644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48645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48646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647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48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Только заголовок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/>
              <a:t>Образец заголовка</a:t>
            </a:r>
          </a:p>
        </p:txBody>
      </p:sp>
      <p:sp>
        <p:nvSpPr>
          <p:cNvPr id="1048611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612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13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Пустой слайд"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650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51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Объект с подписью"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04865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4865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4865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65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5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Рисунок с подписью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048620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ru-RU"/>
          </a:p>
        </p:txBody>
      </p:sp>
      <p:sp>
        <p:nvSpPr>
          <p:cNvPr id="1048621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48622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623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24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ru-RU"/>
              <a:t>Образец заголовка</a:t>
            </a:r>
          </a:p>
        </p:txBody>
      </p:sp>
      <p:sp>
        <p:nvSpPr>
          <p:cNvPr id="1048577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48578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C9313-2A9E-47B2-967E-4B4E10A042DC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1048579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48580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30808-A94E-4EA9-A57A-148AF7BDD204}" type="slidenum">
              <a:rPr lang="ru-RU" smtClean="0"/>
              <a:t>‹#›</a:t>
            </a:fld>
            <a:endParaRPr lang="ru-RU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video" Target="../media/media6.mp4"/><Relationship Id="rId2" Type="http://schemas.microsoft.com/office/2007/relationships/media" Target="../media/media6.mp4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video" Target="../media/media7.mp4"/><Relationship Id="rId2" Type="http://schemas.microsoft.com/office/2007/relationships/media" Target="../media/media7.mp4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video" Target="../media/media8.mp4"/><Relationship Id="rId2" Type="http://schemas.microsoft.com/office/2007/relationships/media" Target="../media/media8.mp4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video" Target="../media/media9.mp4"/><Relationship Id="rId2" Type="http://schemas.microsoft.com/office/2007/relationships/media" Target="../media/media9.mp4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video" Target="../media/media10.mp4"/><Relationship Id="rId2" Type="http://schemas.microsoft.com/office/2007/relationships/media" Target="../media/media10.mp4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17.gif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video" Target="../media/media2.mp4"/><Relationship Id="rId3" Type="http://schemas.microsoft.com/office/2007/relationships/media" Target="../media/media2.mp4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video" Target="../media/media3.mp4"/><Relationship Id="rId3" Type="http://schemas.microsoft.com/office/2007/relationships/media" Target="../media/media3.mp4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video" Target="../media/media4.mp4"/><Relationship Id="rId3" Type="http://schemas.microsoft.com/office/2007/relationships/media" Target="../media/media4.mp4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video" Target="../media/media5.mp4"/><Relationship Id="rId3" Type="http://schemas.microsoft.com/office/2007/relationships/media" Target="../media/media5.mp4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Заголовок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ru-RU"/>
          </a:p>
        </p:txBody>
      </p:sp>
      <p:sp>
        <p:nvSpPr>
          <p:cNvPr id="1048587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ru-RU"/>
          </a:p>
        </p:txBody>
      </p:sp>
      <p:pic>
        <p:nvPicPr>
          <p:cNvPr id="2097152" name="Рисунок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66" name="IMG_117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-171635" y="0"/>
            <a:ext cx="12535270" cy="6858921"/>
          </a:xfrm>
          <a:prstGeom prst="rect"/>
        </p:spPr>
      </p:pic>
      <p:sp>
        <p:nvSpPr>
          <p:cNvPr id="1048602" name="Объект 6"/>
          <p:cNvSpPr>
            <a:spLocks noGrp="1"/>
          </p:cNvSpPr>
          <p:nvPr>
            <p:ph idx="1"/>
          </p:nvPr>
        </p:nvSpPr>
        <p:spPr/>
        <p:txBody>
          <a:bodyPr/>
          <a:p>
            <a:endParaRPr lang="ru-RU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4400" fill="hold" id="6"/>
                                        <p:tgtEl>
                                          <p:spTgt spid="20971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66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67" name="IMG_117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-170793" y="0"/>
            <a:ext cx="12533586" cy="6858000"/>
          </a:xfrm>
          <a:prstGeom prst="rect"/>
        </p:spPr>
      </p:pic>
      <p:sp>
        <p:nvSpPr>
          <p:cNvPr id="1048604" name="Объект 5"/>
          <p:cNvSpPr>
            <a:spLocks noGrp="1"/>
          </p:cNvSpPr>
          <p:nvPr>
            <p:ph idx="1"/>
          </p:nvPr>
        </p:nvSpPr>
        <p:spPr/>
        <p:txBody>
          <a:bodyPr/>
          <a:p>
            <a:endParaRPr dirty="0" lang="ru-RU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4266" fill="hold" id="6"/>
                                        <p:tgtEl>
                                          <p:spTgt spid="20971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67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68" name="IMG_1175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-176074" y="-5779"/>
            <a:ext cx="12544148" cy="6863779"/>
          </a:xfrm>
          <a:prstGeom prst="rect"/>
        </p:spPr>
      </p:pic>
      <p:sp>
        <p:nvSpPr>
          <p:cNvPr id="1048606" name="Объект 5"/>
          <p:cNvSpPr>
            <a:spLocks noGrp="1"/>
          </p:cNvSpPr>
          <p:nvPr>
            <p:ph idx="1"/>
          </p:nvPr>
        </p:nvSpPr>
        <p:spPr/>
        <p:txBody>
          <a:bodyPr/>
          <a:p>
            <a:endParaRPr dirty="0" lang="ru-RU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14066" fill="hold" id="6"/>
                                        <p:tgtEl>
                                          <p:spTgt spid="20971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68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69" name="IMG_1177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-176074" y="-5779"/>
            <a:ext cx="12544148" cy="6863779"/>
          </a:xfrm>
          <a:prstGeom prst="rect"/>
        </p:spPr>
      </p:pic>
      <p:sp>
        <p:nvSpPr>
          <p:cNvPr id="1048608" name="Объект 5"/>
          <p:cNvSpPr>
            <a:spLocks noGrp="1"/>
          </p:cNvSpPr>
          <p:nvPr>
            <p:ph idx="1"/>
          </p:nvPr>
        </p:nvSpPr>
        <p:spPr/>
        <p:txBody>
          <a:bodyPr/>
          <a:p>
            <a:endParaRPr dirty="0" lang="ru-RU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4300" fill="hold" id="6"/>
                                        <p:tgtEl>
                                          <p:spTgt spid="20971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69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9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70" name="IMG_1178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-171635" y="0"/>
            <a:ext cx="12535270" cy="6858921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4433" fill="hold" id="6"/>
                                        <p:tgtEl>
                                          <p:spTgt spid="20971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70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7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1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240370" y="66798"/>
            <a:ext cx="7711260" cy="7100942"/>
          </a:xfrm>
          <a:prstGeom prst="rect"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53" name="Объект 6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149826" y="0"/>
            <a:ext cx="12491652" cy="6870409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54" name="Объект 4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2183546" cy="68580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55" name="Объект 4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-470"/>
            <a:ext cx="12201287" cy="6858470"/>
          </a:xfrm>
        </p:spPr>
      </p:pic>
      <p:pic>
        <p:nvPicPr>
          <p:cNvPr id="2097156" name="IMG_116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-170794" y="-470"/>
            <a:ext cx="12533587" cy="6858000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16966" fill="hold" id="6"/>
                                        <p:tgtEl>
                                          <p:spTgt spid="2097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56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57" name="Объект 4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" y="0"/>
            <a:ext cx="12212630" cy="6857999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58" name="Объект 4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7328" y="0"/>
            <a:ext cx="12191998" cy="6858000"/>
          </a:xfrm>
        </p:spPr>
      </p:pic>
      <p:pic>
        <p:nvPicPr>
          <p:cNvPr id="2097159" name="IMG_116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-170860" y="0"/>
            <a:ext cx="12533720" cy="6858073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3466" fill="hold" id="6"/>
                                        <p:tgtEl>
                                          <p:spTgt spid="2097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59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60" name="Объект 4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7328" y="0"/>
            <a:ext cx="12191998" cy="6858000"/>
          </a:xfrm>
        </p:spPr>
      </p:pic>
      <p:pic>
        <p:nvPicPr>
          <p:cNvPr id="2097161" name="IMG_117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-170793" y="0"/>
            <a:ext cx="12533586" cy="6858000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8300" fill="hold" id="6"/>
                                        <p:tgtEl>
                                          <p:spTgt spid="20971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61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62" name="Объект 4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7328" y="0"/>
            <a:ext cx="12191998" cy="6858000"/>
          </a:xfrm>
        </p:spPr>
      </p:pic>
      <p:pic>
        <p:nvPicPr>
          <p:cNvPr id="2097163" name="IMG_117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-171635" y="0"/>
            <a:ext cx="12535270" cy="6858921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4533" fill="hold" id="6"/>
                                        <p:tgtEl>
                                          <p:spTgt spid="2097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63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/>
          </a:p>
        </p:txBody>
      </p:sp>
      <p:pic>
        <p:nvPicPr>
          <p:cNvPr id="2097164" name="Объект 4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7328" y="0"/>
            <a:ext cx="12191998" cy="6858000"/>
          </a:xfrm>
        </p:spPr>
      </p:pic>
      <p:pic>
        <p:nvPicPr>
          <p:cNvPr id="2097165" name="IMG_117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-170793" y="0"/>
            <a:ext cx="12533586" cy="6858000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3100" fill="hold" id="6"/>
                                        <p:tgtEl>
                                          <p:spTgt spid="2097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65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Презентация PowerPoint</dc:title>
  <dc:creator>Student</dc:creator>
  <cp:lastModifiedBy>PC</cp:lastModifiedBy>
  <dcterms:created xsi:type="dcterms:W3CDTF">2024-02-14T00:54:59Z</dcterms:created>
  <dcterms:modified xsi:type="dcterms:W3CDTF">2024-02-15T04:29:09Z</dcterms:modified>
</cp:coreProperties>
</file>